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16"/>
  </p:notesMasterIdLst>
  <p:sldIdLst>
    <p:sldId id="292" r:id="rId5"/>
    <p:sldId id="1305" r:id="rId6"/>
    <p:sldId id="352" r:id="rId7"/>
    <p:sldId id="1300" r:id="rId8"/>
    <p:sldId id="1286" r:id="rId9"/>
    <p:sldId id="1287" r:id="rId10"/>
    <p:sldId id="1292" r:id="rId11"/>
    <p:sldId id="1293" r:id="rId12"/>
    <p:sldId id="1294" r:id="rId13"/>
    <p:sldId id="1295" r:id="rId14"/>
    <p:sldId id="1249" r:id="rId15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264"/>
    <a:srgbClr val="841910"/>
    <a:srgbClr val="DFDDFB"/>
    <a:srgbClr val="213164"/>
    <a:srgbClr val="213163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2E80B8-7864-4241-A7C9-8A9407547964}" v="5" dt="2024-04-09T01:51:26.3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660"/>
  </p:normalViewPr>
  <p:slideViewPr>
    <p:cSldViewPr snapToGrid="0">
      <p:cViewPr varScale="1">
        <p:scale>
          <a:sx n="97" d="100"/>
          <a:sy n="97" d="100"/>
        </p:scale>
        <p:origin x="1306" y="72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20" Type="http://customschemas.google.com/relationships/presentationmetadata" Target="metadata"/><Relationship Id="rId22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4673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8" r:id="rId3"/>
    <p:sldLayoutId id="2147483669" r:id="rId4"/>
    <p:sldLayoutId id="2147483670" r:id="rId5"/>
    <p:sldLayoutId id="2147483656" r:id="rId6"/>
    <p:sldLayoutId id="2147483657" r:id="rId7"/>
    <p:sldLayoutId id="2147483659" r:id="rId8"/>
    <p:sldLayoutId id="2147483674" r:id="rId9"/>
    <p:sldLayoutId id="2147483687" r:id="rId10"/>
    <p:sldLayoutId id="21474837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:a16="http://schemas.microsoft.com/office/drawing/2014/main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58464-A114-244B-EF0C-6FE8EEDA9F75}"/>
              </a:ext>
            </a:extLst>
          </p:cNvPr>
          <p:cNvSpPr/>
          <p:nvPr/>
        </p:nvSpPr>
        <p:spPr>
          <a:xfrm>
            <a:off x="988684" y="1023080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3" name="Google Shape;70;p13">
            <a:extLst>
              <a:ext uri="{FF2B5EF4-FFF2-40B4-BE49-F238E27FC236}">
                <a16:creationId xmlns:a16="http://schemas.microsoft.com/office/drawing/2014/main" id="{8C1DD971-C5B3-56AD-1BE7-5C0CC8C3C639}"/>
              </a:ext>
            </a:extLst>
          </p:cNvPr>
          <p:cNvSpPr txBox="1"/>
          <p:nvPr/>
        </p:nvSpPr>
        <p:spPr>
          <a:xfrm>
            <a:off x="1003625" y="364253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DEA4E5-E1F9-7C2B-5D82-B9EBDB357F79}"/>
              </a:ext>
            </a:extLst>
          </p:cNvPr>
          <p:cNvSpPr txBox="1"/>
          <p:nvPr/>
        </p:nvSpPr>
        <p:spPr>
          <a:xfrm>
            <a:off x="1095094" y="3956068"/>
            <a:ext cx="2712277" cy="651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Name :</a:t>
            </a:r>
            <a:r>
              <a:rPr lang="en-US" sz="1100" dirty="0">
                <a:solidFill>
                  <a:schemeClr val="tx1"/>
                </a:solidFill>
              </a:rPr>
              <a:t>MANOJ KUMAR K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ID </a:t>
            </a:r>
            <a:r>
              <a:rPr lang="en-US" sz="11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:au622021104066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441A6D-4B56-CED3-7C3C-EF8BA7462425}"/>
              </a:ext>
            </a:extLst>
          </p:cNvPr>
          <p:cNvCxnSpPr>
            <a:cxnSpLocks/>
          </p:cNvCxnSpPr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>
            <a:extLst>
              <a:ext uri="{FF2B5EF4-FFF2-40B4-BE49-F238E27FC236}">
                <a16:creationId xmlns:a16="http://schemas.microsoft.com/office/drawing/2014/main" id="{CCC1DF48-ED01-057A-9A4F-593C2283B3BB}"/>
              </a:ext>
            </a:extLst>
          </p:cNvPr>
          <p:cNvSpPr txBox="1"/>
          <p:nvPr/>
        </p:nvSpPr>
        <p:spPr>
          <a:xfrm>
            <a:off x="5596477" y="362729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College Name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20BD188-F1AC-8947-CAF9-F4BF1056D5B6}"/>
              </a:ext>
            </a:extLst>
          </p:cNvPr>
          <p:cNvSpPr txBox="1"/>
          <p:nvPr/>
        </p:nvSpPr>
        <p:spPr>
          <a:xfrm>
            <a:off x="5693356" y="3956068"/>
            <a:ext cx="2095554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Paavai college of engineering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dirty="0" err="1">
                <a:solidFill>
                  <a:schemeClr val="tx1"/>
                </a:solidFill>
              </a:rPr>
              <a:t>namakkal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:a16="http://schemas.microsoft.com/office/drawing/2014/main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D8D6-8C5D-C4E6-9FAF-14FAFF2C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43466"/>
            <a:ext cx="7886430" cy="624183"/>
          </a:xfrm>
        </p:spPr>
        <p:txBody>
          <a:bodyPr/>
          <a:lstStyle/>
          <a:p>
            <a:pPr algn="ctr"/>
            <a:r>
              <a:rPr lang="en-US" b="1" dirty="0" err="1"/>
              <a:t>regestration</a:t>
            </a:r>
            <a:r>
              <a:rPr lang="en-US" b="1" dirty="0"/>
              <a:t>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1A657-705D-F9C2-1466-7D1828814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062"/>
            <a:ext cx="9144000" cy="393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0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:a16="http://schemas.microsoft.com/office/drawing/2014/main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DB24E31-75E2-D2BE-DEE1-91ADB5001A8F}"/>
              </a:ext>
            </a:extLst>
          </p:cNvPr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EA4B0C5-E33A-D592-C106-2AB96DBFDD04}"/>
              </a:ext>
            </a:extLst>
          </p:cNvPr>
          <p:cNvSpPr txBox="1"/>
          <p:nvPr/>
        </p:nvSpPr>
        <p:spPr>
          <a:xfrm>
            <a:off x="1571630" y="3183633"/>
            <a:ext cx="5839143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>
                <a:latin typeface="+mj-lt"/>
              </a:rPr>
              <a:t>Building Bus Reservation System using Python and Django</a:t>
            </a:r>
            <a:endParaRPr lang="en-US" sz="1600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Abstract</a:t>
            </a:r>
            <a:endParaRPr lang="en-IN" sz="160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138CBA-7C0B-348B-874D-0DBE98733F33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A6F8FB9D-26BD-FFD4-0D44-2DE325084D08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31E688-8BD0-DCEE-2A1E-69DCC22A7453}"/>
              </a:ext>
            </a:extLst>
          </p:cNvPr>
          <p:cNvSpPr txBox="1"/>
          <p:nvPr/>
        </p:nvSpPr>
        <p:spPr>
          <a:xfrm>
            <a:off x="1158047" y="1173182"/>
            <a:ext cx="574724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Project Setup 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Start by setting up a new Django project. Make sure you have Python and Django installed on your system.</a:t>
            </a:r>
          </a:p>
          <a:p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Database Design</a:t>
            </a:r>
            <a:r>
              <a:rPr lang="en-I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Design the database schema for your bus reservation system. You'll need tables/entities for buses, routes, schedules, reservations, users, etc. Utilize Django's built-in ORM (Object-Relational Mapping) to define your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Bus Management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Create views and forms to allow administrators to manage buses, routes, schedules, etc. This includes adding, editing, and deleting bus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Reservation System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Implement functionality for users to search for available buses based on their preferred route and date. Allow users to reserve seats on a selected bus.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Problem Statement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38979D7-DAF1-B9D0-4B15-5F44295BF71F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771E5D94-0B0E-9E10-390E-F025663AAA0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CA9EA-23F1-8D04-023F-3BB4E24C2976}"/>
              </a:ext>
            </a:extLst>
          </p:cNvPr>
          <p:cNvSpPr txBox="1"/>
          <p:nvPr/>
        </p:nvSpPr>
        <p:spPr>
          <a:xfrm>
            <a:off x="1383425" y="1173182"/>
            <a:ext cx="457988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 Authentication: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Users should be able to register for an account and log in securely.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Only logged-in users should be able to make reservations.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Seat Selection: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Users should be able to view available seats for a particular bus route.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Seats should be displayed in a visually understandable layout, allowing users to select seats easily.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Once a seat is selected, it should be marked as unavailable for other users.</a:t>
            </a:r>
          </a:p>
          <a:p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2A8F1A-67E8-0BA1-6B45-F0633689698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600" b="1" dirty="0">
                <a:solidFill>
                  <a:srgbClr val="213163"/>
                </a:solidFill>
              </a:rPr>
              <a:t>A</a:t>
            </a:r>
            <a:r>
              <a:rPr lang="en-IN" sz="1600" b="1" dirty="0" err="1">
                <a:solidFill>
                  <a:srgbClr val="213163"/>
                </a:solidFill>
              </a:rPr>
              <a:t>dmin</a:t>
            </a:r>
            <a:r>
              <a:rPr lang="en-IN" sz="1600" b="1" dirty="0">
                <a:solidFill>
                  <a:srgbClr val="213163"/>
                </a:solidFill>
              </a:rPr>
              <a:t> page</a:t>
            </a: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916C04-0C07-63EC-B0DB-AEEB706ED276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id="{D2FA24E3-5201-10AD-6410-56F7C8331C21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1C4356-1D5C-2790-C21A-C32381836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4530"/>
            <a:ext cx="9144000" cy="396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25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7586-5B6F-C8C7-E175-4BE77E84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50" y="613142"/>
            <a:ext cx="8832300" cy="451933"/>
          </a:xfrm>
        </p:spPr>
        <p:txBody>
          <a:bodyPr/>
          <a:lstStyle/>
          <a:p>
            <a:pPr algn="ctr"/>
            <a:r>
              <a:rPr lang="en-US"/>
              <a:t>Homepage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4FBF9-636B-1E68-241E-ECCF1475C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89600"/>
            <a:ext cx="8696833" cy="317940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93B9F7-74A0-F6B9-84A1-1A3CD35E4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7234"/>
            <a:ext cx="9144000" cy="401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75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F59C-CA47-321D-4366-F7B3EDAD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01132"/>
            <a:ext cx="7886430" cy="666517"/>
          </a:xfrm>
        </p:spPr>
        <p:txBody>
          <a:bodyPr/>
          <a:lstStyle/>
          <a:p>
            <a:pPr algn="ctr"/>
            <a:r>
              <a:rPr lang="en-US" b="1" dirty="0"/>
              <a:t>Bus booking-Page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3ADC1-7FFB-D9B2-09B7-BC11F4EF4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2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B10D8-E098-FF8E-C5FA-FA849200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35000"/>
            <a:ext cx="7886430" cy="632649"/>
          </a:xfrm>
        </p:spPr>
        <p:txBody>
          <a:bodyPr/>
          <a:lstStyle/>
          <a:p>
            <a:pPr algn="ctr"/>
            <a:r>
              <a:rPr lang="en-US" b="1" dirty="0"/>
              <a:t>Find 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E29937-351D-9F8B-F104-A7AB96E4E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7648"/>
            <a:ext cx="9144000" cy="38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1504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</TotalTime>
  <Words>298</Words>
  <Application>Microsoft Office PowerPoint</Application>
  <PresentationFormat>On-screen Show (16:9)</PresentationFormat>
  <Paragraphs>49</Paragraphs>
  <Slides>11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  <vt:variant>
        <vt:lpstr>Custom Shows</vt:lpstr>
      </vt:variant>
      <vt:variant>
        <vt:i4>1</vt:i4>
      </vt:variant>
    </vt:vector>
  </HeadingPairs>
  <TitlesOfParts>
    <vt:vector size="18" baseType="lpstr">
      <vt:lpstr>Arial</vt:lpstr>
      <vt:lpstr>Arial MT</vt:lpstr>
      <vt:lpstr>Calibri</vt:lpstr>
      <vt:lpstr>Söhne</vt:lpstr>
      <vt:lpstr>Times New Roman</vt:lpstr>
      <vt:lpstr>Simple Light</vt:lpstr>
      <vt:lpstr>PowerPoint Presentation</vt:lpstr>
      <vt:lpstr>PowerPoint Presentation</vt:lpstr>
      <vt:lpstr>Abstract</vt:lpstr>
      <vt:lpstr>Problem Statement</vt:lpstr>
      <vt:lpstr>Technology Used</vt:lpstr>
      <vt:lpstr>Admin page</vt:lpstr>
      <vt:lpstr>Homepage</vt:lpstr>
      <vt:lpstr>Bus booking-Page</vt:lpstr>
      <vt:lpstr>Find -Page</vt:lpstr>
      <vt:lpstr>regestration-Page</vt:lpstr>
      <vt:lpstr>Thank You!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Dhanush G</cp:lastModifiedBy>
  <cp:revision>8</cp:revision>
  <dcterms:modified xsi:type="dcterms:W3CDTF">2024-04-09T08:29:57Z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